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84" y="-8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759D-FA90-49A9-B4B9-B570DD9F08E8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EF23-E3C5-4228-BDAC-D4444114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0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759D-FA90-49A9-B4B9-B570DD9F08E8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EF23-E3C5-4228-BDAC-D4444114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9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759D-FA90-49A9-B4B9-B570DD9F08E8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EF23-E3C5-4228-BDAC-D4444114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8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759D-FA90-49A9-B4B9-B570DD9F08E8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EF23-E3C5-4228-BDAC-D4444114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759D-FA90-49A9-B4B9-B570DD9F08E8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EF23-E3C5-4228-BDAC-D4444114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6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759D-FA90-49A9-B4B9-B570DD9F08E8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EF23-E3C5-4228-BDAC-D4444114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65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759D-FA90-49A9-B4B9-B570DD9F08E8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EF23-E3C5-4228-BDAC-D4444114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61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759D-FA90-49A9-B4B9-B570DD9F08E8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EF23-E3C5-4228-BDAC-D4444114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1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759D-FA90-49A9-B4B9-B570DD9F08E8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EF23-E3C5-4228-BDAC-D4444114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18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759D-FA90-49A9-B4B9-B570DD9F08E8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EF23-E3C5-4228-BDAC-D4444114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3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759D-FA90-49A9-B4B9-B570DD9F08E8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4EF23-E3C5-4228-BDAC-D4444114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2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7999">
              <a:srgbClr val="FEE7F2"/>
            </a:gs>
            <a:gs pos="36000">
              <a:srgbClr val="FF0000"/>
            </a:gs>
            <a:gs pos="61000">
              <a:schemeClr val="bg1"/>
            </a:gs>
            <a:gs pos="82001">
              <a:srgbClr val="FF0000"/>
            </a:gs>
            <a:gs pos="100000">
              <a:schemeClr val="bg1"/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A759D-FA90-49A9-B4B9-B570DD9F08E8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4EF23-E3C5-4228-BDAC-D44441145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80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gif"/><Relationship Id="rId7" Type="http://schemas.microsoft.com/office/2007/relationships/hdphoto" Target="../media/hdphoto7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10" Type="http://schemas.openxmlformats.org/officeDocument/2006/relationships/image" Target="../media/image26.jpeg"/><Relationship Id="rId4" Type="http://schemas.openxmlformats.org/officeDocument/2006/relationships/image" Target="../media/image22.jpeg"/><Relationship Id="rId9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19weedmanjulian\AppData\Local\Microsoft\Windows\Temporary Internet Files\Content.IE5\06IL30B4\2bcb310da87b4ff0728263ef39e7e284-free-vector-christmas-gift-and-background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Christmas store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189" y="1066800"/>
            <a:ext cx="8141622" cy="1752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     By Julian weedman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7" name="Picture 3" descr="C:\Users\19weedmanjulian\AppData\Local\Microsoft\Windows\Temporary Internet Files\Content.IE5\06IL30B4\TheMallFund.svg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772833"/>
            <a:ext cx="28194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1688812"/>
            <a:ext cx="426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     The Christmas dream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404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19weedmanjulian\AppData\Local\Microsoft\Windows\Temporary Internet Files\Content.IE5\33R6VC19\Christmas_Border_better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268"/>
            <a:ext cx="9143999" cy="683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47700"/>
            <a:ext cx="8229600" cy="1143000"/>
          </a:xfrm>
        </p:spPr>
        <p:txBody>
          <a:bodyPr/>
          <a:lstStyle/>
          <a:p>
            <a:r>
              <a:rPr lang="en-US" dirty="0" smtClean="0"/>
              <a:t>Inside your local mall</a:t>
            </a:r>
            <a:endParaRPr lang="en-US" dirty="0"/>
          </a:p>
        </p:txBody>
      </p:sp>
      <p:pic>
        <p:nvPicPr>
          <p:cNvPr id="5127" name="Picture 7" descr="C:\Users\19weedmanjulian\AppData\Local\Microsoft\Windows\Temporary Internet Files\Content.IE5\BKT40C3Y\xmas-presents[1]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6" b="93436" l="6625" r="96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908808"/>
            <a:ext cx="4498974" cy="291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76401" y="2063065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Christmas season you can stop by your local mall and by presents for a price lower than the original.</a:t>
            </a:r>
            <a:endParaRPr lang="en-US" dirty="0"/>
          </a:p>
        </p:txBody>
      </p:sp>
      <p:pic>
        <p:nvPicPr>
          <p:cNvPr id="5124" name="Picture 4" descr="C:\Users\19weedmanjulian\AppData\Local\Microsoft\Windows\Temporary Internet Files\Content.IE5\33R6VC19\Elf_with_Gift[1]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9" b="100000" l="16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377058"/>
            <a:ext cx="1906274" cy="198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19weedmanjulian\AppData\Local\Microsoft\Windows\Temporary Internet Files\Content.IE5\06IL30B4\christmas-presents-red[1]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6" b="89967" l="5369" r="958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956155"/>
            <a:ext cx="2029410" cy="167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19weedmanjulian\AppData\Local\Microsoft\Windows\Temporary Internet Files\Content.IE5\23TX6AEK\presents[1]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7514" l="153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724400"/>
            <a:ext cx="1976966" cy="183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984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19weedmanjulian\AppData\Local\Microsoft\Windows\Temporary Internet Files\Content.IE5\23TX6AEK\merry-christmas-hd-images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996"/>
            <a:ext cx="91778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special event on Christmas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1888" y="1505559"/>
            <a:ext cx="563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You an come see Santa in your local mall on Christmas  day!</a:t>
            </a:r>
            <a:endParaRPr lang="en-US" sz="4000" dirty="0"/>
          </a:p>
        </p:txBody>
      </p:sp>
      <p:pic>
        <p:nvPicPr>
          <p:cNvPr id="4100" name="Picture 4" descr="C:\Users\19weedmanjulian\AppData\Local\Microsoft\Windows\Temporary Internet Files\Content.IE5\23TX6AEK\Christmas5[1]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6" b="976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31" y="1793700"/>
            <a:ext cx="2765357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347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19weedmanjulian\AppData\Local\Microsoft\Windows\Temporary Internet Files\Content.IE5\BKT40C3Y\8c22b3315b7b3f231a306b3d008246ea-christmas-magic-background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39334" cy="685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874356"/>
            <a:ext cx="472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Some movies for the Christmas season!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8" name="Picture 6" descr="C:\Users\19weedmanjulian\AppData\Local\Microsoft\Windows\Temporary Internet Files\Content.IE5\BKT40C3Y\51mPm4d4kBL._SL500_AA300_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-14734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19weedmanjulian\AppData\Local\Microsoft\Windows\Temporary Internet Files\Content.IE5\23TX6AEK\Elf_-_Cartel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1450"/>
            <a:ext cx="173702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19weedmanjulian\AppData\Local\Microsoft\Windows\Temporary Internet Files\Content.IE5\33R6VC19\home-alone-collection-12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724150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19weedmanjulian\AppData\Local\Microsoft\Windows\Temporary Internet Files\Content.IE5\06IL30B4\51F-1cpSFNL._SL500_AA300_[1]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76" y="4510185"/>
            <a:ext cx="23431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19weedmanjulian\AppData\Local\Microsoft\Windows\Temporary Internet Files\Content.IE5\33R6VC19\ChristmasVacation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030" y="4042913"/>
            <a:ext cx="1912646" cy="285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19weedmanjulian\AppData\Local\Microsoft\Windows\Temporary Internet Files\Content.IE5\06IL30B4\disney_a_christmas_carol_wallpaper-wide[1]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818" y="3810000"/>
            <a:ext cx="1784848" cy="303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720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19weedmanjulian\AppData\Local\Microsoft\Windows\Temporary Internet Files\Content.IE5\BKT40C3Y\present[1]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750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3124200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These rapping's could be in your mall!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051" name="Picture 3" descr="C:\Users\19weedmanjulian\AppData\Local\Microsoft\Windows\Temporary Internet Files\Content.IE5\BKT40C3Y\Christmas_wrapping_paper_display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149600"/>
            <a:ext cx="38608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38400"/>
            <a:ext cx="9144000" cy="687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0600" y="5985715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Your mall will have a lot of wrapping’s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471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19weedmanjulian\AppData\Local\Microsoft\Windows\Temporary Internet Files\Content.IE5\BKT40C3Y\fondos-de-pantalla-animados-de-navidad-con-movimiento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1" y="-2"/>
            <a:ext cx="9189098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226" y="6220"/>
            <a:ext cx="7467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Make your kid smile!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19weedmanjulian\AppData\Local\Microsoft\Windows\Temporary Internet Files\Content.IE5\23TX6AEK\Angelstupid_PP_candy_cane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870" y="1447800"/>
            <a:ext cx="154813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19weedmanjulian\AppData\Local\Microsoft\Windows\Temporary Internet Files\Content.IE5\06IL30B4\kid-opening-present[1].jp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242" y="2326330"/>
            <a:ext cx="3988207" cy="287150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19weedmanjulian\AppData\Local\Microsoft\Windows\Temporary Internet Files\Content.IE5\BKT40C3Y\Corbis-42-23945925[1]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41" y="2326331"/>
            <a:ext cx="3230683" cy="215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19weedmanjulian\AppData\Local\Microsoft\Windows\Temporary Internet Files\Content.IE5\23TX6AEK\stocking[1]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576" y="3256682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19weedmanjulian\AppData\Local\Microsoft\Windows\Temporary Internet Files\Content.IE5\33R6VC19\c732c424636ce2431d30bac75d51ebb3-gift-boxes-full-of-toys[1]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208" l="3750" r="9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678" y="4069445"/>
            <a:ext cx="3302000" cy="312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19weedmanjulian\AppData\Local\Microsoft\Windows\Temporary Internet Files\Content.IE5\06IL30B4\3067380990_3945c4da55_z[1]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" y="4495799"/>
            <a:ext cx="3215132" cy="241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10" y="914400"/>
            <a:ext cx="7592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Make your kids dreams come true get them what they asked for and they will be happy!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25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101</Words>
  <Application>Microsoft Office PowerPoint</Application>
  <PresentationFormat>On-screen Show (4:3)</PresentationFormat>
  <Paragraphs>12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Christmas store </vt:lpstr>
      <vt:lpstr>Inside your local mall</vt:lpstr>
      <vt:lpstr>What is the special event on Christmas</vt:lpstr>
      <vt:lpstr>Some movies for the Christmas season!</vt:lpstr>
      <vt:lpstr>These rapping's could be in your mall!</vt:lpstr>
      <vt:lpstr>Make your kid smile!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Christmas store</dc:title>
  <dc:creator>admin</dc:creator>
  <cp:lastModifiedBy>admin</cp:lastModifiedBy>
  <cp:revision>10</cp:revision>
  <cp:lastPrinted>2016-12-12T15:02:57Z</cp:lastPrinted>
  <dcterms:created xsi:type="dcterms:W3CDTF">2016-12-12T14:16:35Z</dcterms:created>
  <dcterms:modified xsi:type="dcterms:W3CDTF">2016-12-13T15:08:55Z</dcterms:modified>
</cp:coreProperties>
</file>